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484" y="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24B7-5F71-4963-9FB4-92D6D480C0F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3617-0D3D-45EF-B550-00D7DC22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1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24B7-5F71-4963-9FB4-92D6D480C0F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3617-0D3D-45EF-B550-00D7DC22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8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24B7-5F71-4963-9FB4-92D6D480C0F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3617-0D3D-45EF-B550-00D7DC22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7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24B7-5F71-4963-9FB4-92D6D480C0F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3617-0D3D-45EF-B550-00D7DC22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8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24B7-5F71-4963-9FB4-92D6D480C0F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3617-0D3D-45EF-B550-00D7DC22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42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24B7-5F71-4963-9FB4-92D6D480C0F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3617-0D3D-45EF-B550-00D7DC22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85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24B7-5F71-4963-9FB4-92D6D480C0F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3617-0D3D-45EF-B550-00D7DC22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4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24B7-5F71-4963-9FB4-92D6D480C0F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3617-0D3D-45EF-B550-00D7DC22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4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24B7-5F71-4963-9FB4-92D6D480C0F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3617-0D3D-45EF-B550-00D7DC22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1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24B7-5F71-4963-9FB4-92D6D480C0F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3617-0D3D-45EF-B550-00D7DC22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0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24B7-5F71-4963-9FB4-92D6D480C0F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3617-0D3D-45EF-B550-00D7DC22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3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C24B7-5F71-4963-9FB4-92D6D480C0F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03617-0D3D-45EF-B550-00D7DC225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68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516B72DC-3ED1-48B6-B3D3-A59F07DB58A4}"/>
              </a:ext>
            </a:extLst>
          </p:cNvPr>
          <p:cNvGrpSpPr/>
          <p:nvPr/>
        </p:nvGrpSpPr>
        <p:grpSpPr>
          <a:xfrm>
            <a:off x="9154" y="1"/>
            <a:ext cx="9134846" cy="6750596"/>
            <a:chOff x="1533154" y="0"/>
            <a:chExt cx="9134846" cy="675059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09331C5-C635-41F6-926E-5E0FE275111C}"/>
                </a:ext>
              </a:extLst>
            </p:cNvPr>
            <p:cNvSpPr/>
            <p:nvPr/>
          </p:nvSpPr>
          <p:spPr>
            <a:xfrm>
              <a:off x="1533154" y="0"/>
              <a:ext cx="9134846" cy="6750596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5" name="Picture 4" descr="A person posing for the camera&#10;&#10;Description automatically generated">
              <a:extLst>
                <a:ext uri="{FF2B5EF4-FFF2-40B4-BE49-F238E27FC236}">
                  <a16:creationId xmlns:a16="http://schemas.microsoft.com/office/drawing/2014/main" id="{10E92D1C-A200-4868-83B2-7B26114834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7529" y="394078"/>
              <a:ext cx="6174839" cy="62076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29477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Alleyne, Camille (JSC-XA111)</dc:creator>
  <cp:lastModifiedBy>Alleyne, Camille (JSC-XA111)</cp:lastModifiedBy>
  <cp:revision>5</cp:revision>
  <dcterms:created xsi:type="dcterms:W3CDTF">2020-08-20T02:44:06Z</dcterms:created>
  <dcterms:modified xsi:type="dcterms:W3CDTF">2020-08-20T03:42:33Z</dcterms:modified>
</cp:coreProperties>
</file>